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3" r:id="rId4"/>
  </p:sldMasterIdLst>
  <p:notesMasterIdLst>
    <p:notesMasterId r:id="rId19"/>
  </p:notesMasterIdLst>
  <p:sldIdLst>
    <p:sldId id="331" r:id="rId5"/>
    <p:sldId id="366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86" r:id="rId17"/>
    <p:sldId id="365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C7E2CB-44E3-4113-8C14-4AD87C5CE4E5}" v="45" dt="2026-05-26T08:17:47.73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4" d="100"/>
          <a:sy n="34" d="100"/>
        </p:scale>
        <p:origin x="519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rgio Bressi" userId="fb07ee68-e593-4998-8912-d8668a327079" providerId="ADAL" clId="{E6330648-B79C-4E56-8723-F4DD2598B291}"/>
    <pc:docChg chg="undo custSel addSld delSld modSld sldOrd">
      <pc:chgData name="Giorgio Bressi" userId="fb07ee68-e593-4998-8912-d8668a327079" providerId="ADAL" clId="{E6330648-B79C-4E56-8723-F4DD2598B291}" dt="2026-05-26T08:52:49.427" v="1323" actId="20577"/>
      <pc:docMkLst>
        <pc:docMk/>
      </pc:docMkLst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2625952756" sldId="330"/>
        </pc:sldMkLst>
      </pc:sldChg>
      <pc:sldChg chg="delSp modSp mod">
        <pc:chgData name="Giorgio Bressi" userId="fb07ee68-e593-4998-8912-d8668a327079" providerId="ADAL" clId="{E6330648-B79C-4E56-8723-F4DD2598B291}" dt="2026-05-26T06:35:37.687" v="81" actId="1036"/>
        <pc:sldMkLst>
          <pc:docMk/>
          <pc:sldMk cId="2403524531" sldId="331"/>
        </pc:sldMkLst>
        <pc:spChg chg="mod">
          <ac:chgData name="Giorgio Bressi" userId="fb07ee68-e593-4998-8912-d8668a327079" providerId="ADAL" clId="{E6330648-B79C-4E56-8723-F4DD2598B291}" dt="2026-05-26T06:34:23.402" v="20" actId="20577"/>
          <ac:spMkLst>
            <pc:docMk/>
            <pc:sldMk cId="2403524531" sldId="331"/>
            <ac:spMk id="3" creationId="{3529B951-9747-B1DA-BD70-91971FEB6B4C}"/>
          </ac:spMkLst>
        </pc:spChg>
        <pc:spChg chg="mod">
          <ac:chgData name="Giorgio Bressi" userId="fb07ee68-e593-4998-8912-d8668a327079" providerId="ADAL" clId="{E6330648-B79C-4E56-8723-F4DD2598B291}" dt="2026-05-26T06:35:26.304" v="67" actId="1036"/>
          <ac:spMkLst>
            <pc:docMk/>
            <pc:sldMk cId="2403524531" sldId="331"/>
            <ac:spMk id="5" creationId="{0686297C-BCC3-C86C-4363-14FF218B25FB}"/>
          </ac:spMkLst>
        </pc:spChg>
        <pc:spChg chg="mod">
          <ac:chgData name="Giorgio Bressi" userId="fb07ee68-e593-4998-8912-d8668a327079" providerId="ADAL" clId="{E6330648-B79C-4E56-8723-F4DD2598B291}" dt="2026-05-26T06:35:37.687" v="81" actId="1036"/>
          <ac:spMkLst>
            <pc:docMk/>
            <pc:sldMk cId="2403524531" sldId="331"/>
            <ac:spMk id="15" creationId="{B1695AF7-7522-396C-D586-13C4476E9D74}"/>
          </ac:spMkLst>
        </pc:spChg>
        <pc:picChg chg="del">
          <ac:chgData name="Giorgio Bressi" userId="fb07ee68-e593-4998-8912-d8668a327079" providerId="ADAL" clId="{E6330648-B79C-4E56-8723-F4DD2598B291}" dt="2026-05-26T06:32:24.275" v="0" actId="478"/>
          <ac:picMkLst>
            <pc:docMk/>
            <pc:sldMk cId="2403524531" sldId="331"/>
            <ac:picMk id="1026" creationId="{A7F05D30-5944-CA49-5716-88E722657F22}"/>
          </ac:picMkLst>
        </pc:picChg>
      </pc:sldChg>
      <pc:sldChg chg="modSp mod">
        <pc:chgData name="Giorgio Bressi" userId="fb07ee68-e593-4998-8912-d8668a327079" providerId="ADAL" clId="{E6330648-B79C-4E56-8723-F4DD2598B291}" dt="2026-05-26T06:52:51.988" v="605" actId="20577"/>
        <pc:sldMkLst>
          <pc:docMk/>
          <pc:sldMk cId="2302440115" sldId="366"/>
        </pc:sldMkLst>
        <pc:spChg chg="mod">
          <ac:chgData name="Giorgio Bressi" userId="fb07ee68-e593-4998-8912-d8668a327079" providerId="ADAL" clId="{E6330648-B79C-4E56-8723-F4DD2598B291}" dt="2026-05-26T06:35:59.805" v="88" actId="20577"/>
          <ac:spMkLst>
            <pc:docMk/>
            <pc:sldMk cId="2302440115" sldId="366"/>
            <ac:spMk id="196610" creationId="{B2CE07EE-296E-3B24-A072-5F3310001D00}"/>
          </ac:spMkLst>
        </pc:spChg>
        <pc:spChg chg="mod">
          <ac:chgData name="Giorgio Bressi" userId="fb07ee68-e593-4998-8912-d8668a327079" providerId="ADAL" clId="{E6330648-B79C-4E56-8723-F4DD2598B291}" dt="2026-05-26T06:52:51.988" v="605" actId="20577"/>
          <ac:spMkLst>
            <pc:docMk/>
            <pc:sldMk cId="2302440115" sldId="366"/>
            <ac:spMk id="196611" creationId="{8B8BAD89-AEE7-F49A-9CE0-C74F4E61206E}"/>
          </ac:spMkLst>
        </pc:spChg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3758648681" sldId="367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2051893331" sldId="368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407964953" sldId="369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3618032223" sldId="370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3497895768" sldId="371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1257245503" sldId="372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247819324" sldId="373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924378237" sldId="374"/>
        </pc:sldMkLst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2631647368" sldId="375"/>
        </pc:sldMkLst>
      </pc:sldChg>
      <pc:sldChg chg="modSp mod">
        <pc:chgData name="Giorgio Bressi" userId="fb07ee68-e593-4998-8912-d8668a327079" providerId="ADAL" clId="{E6330648-B79C-4E56-8723-F4DD2598B291}" dt="2026-05-26T07:25:34.016" v="848" actId="115"/>
        <pc:sldMkLst>
          <pc:docMk/>
          <pc:sldMk cId="2103499070" sldId="376"/>
        </pc:sldMkLst>
        <pc:spChg chg="mod">
          <ac:chgData name="Giorgio Bressi" userId="fb07ee68-e593-4998-8912-d8668a327079" providerId="ADAL" clId="{E6330648-B79C-4E56-8723-F4DD2598B291}" dt="2026-05-26T07:05:12.388" v="646" actId="20577"/>
          <ac:spMkLst>
            <pc:docMk/>
            <pc:sldMk cId="2103499070" sldId="376"/>
            <ac:spMk id="196610" creationId="{4F0A37E0-D949-0F77-A42D-CBAB6BF979E9}"/>
          </ac:spMkLst>
        </pc:spChg>
        <pc:spChg chg="mod">
          <ac:chgData name="Giorgio Bressi" userId="fb07ee68-e593-4998-8912-d8668a327079" providerId="ADAL" clId="{E6330648-B79C-4E56-8723-F4DD2598B291}" dt="2026-05-26T07:25:34.016" v="848" actId="115"/>
          <ac:spMkLst>
            <pc:docMk/>
            <pc:sldMk cId="2103499070" sldId="376"/>
            <ac:spMk id="196611" creationId="{475298C9-364E-557D-E0C5-1AC2A6E26B60}"/>
          </ac:spMkLst>
        </pc:spChg>
      </pc:sldChg>
      <pc:sldChg chg="del">
        <pc:chgData name="Giorgio Bressi" userId="fb07ee68-e593-4998-8912-d8668a327079" providerId="ADAL" clId="{E6330648-B79C-4E56-8723-F4DD2598B291}" dt="2026-05-26T06:56:55.149" v="609" actId="47"/>
        <pc:sldMkLst>
          <pc:docMk/>
          <pc:sldMk cId="1157642686" sldId="377"/>
        </pc:sldMkLst>
      </pc:sldChg>
      <pc:sldChg chg="modSp add mod">
        <pc:chgData name="Giorgio Bressi" userId="fb07ee68-e593-4998-8912-d8668a327079" providerId="ADAL" clId="{E6330648-B79C-4E56-8723-F4DD2598B291}" dt="2026-05-26T07:08:44.482" v="682" actId="1035"/>
        <pc:sldMkLst>
          <pc:docMk/>
          <pc:sldMk cId="3420761115" sldId="377"/>
        </pc:sldMkLst>
        <pc:spChg chg="mod">
          <ac:chgData name="Giorgio Bressi" userId="fb07ee68-e593-4998-8912-d8668a327079" providerId="ADAL" clId="{E6330648-B79C-4E56-8723-F4DD2598B291}" dt="2026-05-26T07:05:04.091" v="642" actId="20577"/>
          <ac:spMkLst>
            <pc:docMk/>
            <pc:sldMk cId="3420761115" sldId="377"/>
            <ac:spMk id="196610" creationId="{58C31E1E-6888-65C6-7471-A8C2AAAF1F63}"/>
          </ac:spMkLst>
        </pc:spChg>
        <pc:spChg chg="mod">
          <ac:chgData name="Giorgio Bressi" userId="fb07ee68-e593-4998-8912-d8668a327079" providerId="ADAL" clId="{E6330648-B79C-4E56-8723-F4DD2598B291}" dt="2026-05-26T07:08:44.482" v="682" actId="1035"/>
          <ac:spMkLst>
            <pc:docMk/>
            <pc:sldMk cId="3420761115" sldId="377"/>
            <ac:spMk id="196611" creationId="{6D98A66A-0B78-8D38-A300-FC7C7FF82B23}"/>
          </ac:spMkLst>
        </pc:spChg>
      </pc:sldChg>
      <pc:sldChg chg="modSp add mod">
        <pc:chgData name="Giorgio Bressi" userId="fb07ee68-e593-4998-8912-d8668a327079" providerId="ADAL" clId="{E6330648-B79C-4E56-8723-F4DD2598B291}" dt="2026-05-26T07:10:32.212" v="691"/>
        <pc:sldMkLst>
          <pc:docMk/>
          <pc:sldMk cId="787244430" sldId="378"/>
        </pc:sldMkLst>
        <pc:spChg chg="mod">
          <ac:chgData name="Giorgio Bressi" userId="fb07ee68-e593-4998-8912-d8668a327079" providerId="ADAL" clId="{E6330648-B79C-4E56-8723-F4DD2598B291}" dt="2026-05-26T07:09:32.528" v="685" actId="20577"/>
          <ac:spMkLst>
            <pc:docMk/>
            <pc:sldMk cId="787244430" sldId="378"/>
            <ac:spMk id="196610" creationId="{88CE029D-E101-C8AC-C3F0-5DFE5B08FF08}"/>
          </ac:spMkLst>
        </pc:spChg>
        <pc:spChg chg="mod">
          <ac:chgData name="Giorgio Bressi" userId="fb07ee68-e593-4998-8912-d8668a327079" providerId="ADAL" clId="{E6330648-B79C-4E56-8723-F4DD2598B291}" dt="2026-05-26T07:10:32.212" v="691"/>
          <ac:spMkLst>
            <pc:docMk/>
            <pc:sldMk cId="787244430" sldId="378"/>
            <ac:spMk id="196611" creationId="{036EF26F-C273-C147-2D8C-147FB2A68E77}"/>
          </ac:spMkLst>
        </pc:spChg>
      </pc:sldChg>
      <pc:sldChg chg="modSp add mod ord">
        <pc:chgData name="Giorgio Bressi" userId="fb07ee68-e593-4998-8912-d8668a327079" providerId="ADAL" clId="{E6330648-B79C-4E56-8723-F4DD2598B291}" dt="2026-05-26T07:15:40.050" v="715"/>
        <pc:sldMkLst>
          <pc:docMk/>
          <pc:sldMk cId="4005728960" sldId="379"/>
        </pc:sldMkLst>
        <pc:spChg chg="mod">
          <ac:chgData name="Giorgio Bressi" userId="fb07ee68-e593-4998-8912-d8668a327079" providerId="ADAL" clId="{E6330648-B79C-4E56-8723-F4DD2598B291}" dt="2026-05-26T07:15:14.646" v="712" actId="1076"/>
          <ac:spMkLst>
            <pc:docMk/>
            <pc:sldMk cId="4005728960" sldId="379"/>
            <ac:spMk id="196610" creationId="{0C2F0125-C921-3C59-3DA9-FAE4E32CD84A}"/>
          </ac:spMkLst>
        </pc:spChg>
        <pc:spChg chg="mod">
          <ac:chgData name="Giorgio Bressi" userId="fb07ee68-e593-4998-8912-d8668a327079" providerId="ADAL" clId="{E6330648-B79C-4E56-8723-F4DD2598B291}" dt="2026-05-26T07:14:42.452" v="711" actId="6549"/>
          <ac:spMkLst>
            <pc:docMk/>
            <pc:sldMk cId="4005728960" sldId="379"/>
            <ac:spMk id="196611" creationId="{0A9CCB8F-DF29-EDFF-3399-5D9F0AB137D7}"/>
          </ac:spMkLst>
        </pc:spChg>
      </pc:sldChg>
      <pc:sldChg chg="modSp add mod">
        <pc:chgData name="Giorgio Bressi" userId="fb07ee68-e593-4998-8912-d8668a327079" providerId="ADAL" clId="{E6330648-B79C-4E56-8723-F4DD2598B291}" dt="2026-05-26T07:26:36.073" v="863" actId="20577"/>
        <pc:sldMkLst>
          <pc:docMk/>
          <pc:sldMk cId="3734663566" sldId="380"/>
        </pc:sldMkLst>
        <pc:spChg chg="mod">
          <ac:chgData name="Giorgio Bressi" userId="fb07ee68-e593-4998-8912-d8668a327079" providerId="ADAL" clId="{E6330648-B79C-4E56-8723-F4DD2598B291}" dt="2026-05-26T07:26:36.073" v="863" actId="20577"/>
          <ac:spMkLst>
            <pc:docMk/>
            <pc:sldMk cId="3734663566" sldId="380"/>
            <ac:spMk id="196610" creationId="{AAAB70A2-2B72-F7E8-4B75-E9E3E71FE378}"/>
          </ac:spMkLst>
        </pc:spChg>
        <pc:spChg chg="mod">
          <ac:chgData name="Giorgio Bressi" userId="fb07ee68-e593-4998-8912-d8668a327079" providerId="ADAL" clId="{E6330648-B79C-4E56-8723-F4DD2598B291}" dt="2026-05-26T07:23:54.226" v="835" actId="14100"/>
          <ac:spMkLst>
            <pc:docMk/>
            <pc:sldMk cId="3734663566" sldId="380"/>
            <ac:spMk id="196611" creationId="{C9AA5E72-02EB-D3A4-1384-83C237C58A6E}"/>
          </ac:spMkLst>
        </pc:spChg>
      </pc:sldChg>
      <pc:sldChg chg="modSp add mod">
        <pc:chgData name="Giorgio Bressi" userId="fb07ee68-e593-4998-8912-d8668a327079" providerId="ADAL" clId="{E6330648-B79C-4E56-8723-F4DD2598B291}" dt="2026-05-26T07:29:57.569" v="892"/>
        <pc:sldMkLst>
          <pc:docMk/>
          <pc:sldMk cId="3485427169" sldId="381"/>
        </pc:sldMkLst>
        <pc:spChg chg="mod">
          <ac:chgData name="Giorgio Bressi" userId="fb07ee68-e593-4998-8912-d8668a327079" providerId="ADAL" clId="{E6330648-B79C-4E56-8723-F4DD2598B291}" dt="2026-05-26T07:26:54.773" v="875" actId="20577"/>
          <ac:spMkLst>
            <pc:docMk/>
            <pc:sldMk cId="3485427169" sldId="381"/>
            <ac:spMk id="196610" creationId="{C6C21E31-7BAA-FD30-59E1-1C7E8E2A294C}"/>
          </ac:spMkLst>
        </pc:spChg>
        <pc:spChg chg="mod">
          <ac:chgData name="Giorgio Bressi" userId="fb07ee68-e593-4998-8912-d8668a327079" providerId="ADAL" clId="{E6330648-B79C-4E56-8723-F4DD2598B291}" dt="2026-05-26T07:29:57.569" v="892"/>
          <ac:spMkLst>
            <pc:docMk/>
            <pc:sldMk cId="3485427169" sldId="381"/>
            <ac:spMk id="196611" creationId="{6D4540C9-0358-3515-B9D8-AA8F2DC6706E}"/>
          </ac:spMkLst>
        </pc:spChg>
      </pc:sldChg>
      <pc:sldChg chg="modSp add mod">
        <pc:chgData name="Giorgio Bressi" userId="fb07ee68-e593-4998-8912-d8668a327079" providerId="ADAL" clId="{E6330648-B79C-4E56-8723-F4DD2598B291}" dt="2026-05-26T07:48:06.957" v="936"/>
        <pc:sldMkLst>
          <pc:docMk/>
          <pc:sldMk cId="1729024389" sldId="382"/>
        </pc:sldMkLst>
        <pc:spChg chg="mod">
          <ac:chgData name="Giorgio Bressi" userId="fb07ee68-e593-4998-8912-d8668a327079" providerId="ADAL" clId="{E6330648-B79C-4E56-8723-F4DD2598B291}" dt="2026-05-26T07:31:30.016" v="895" actId="20577"/>
          <ac:spMkLst>
            <pc:docMk/>
            <pc:sldMk cId="1729024389" sldId="382"/>
            <ac:spMk id="196610" creationId="{586F3C8F-77F9-4D1D-9BC3-6BAFAD60EF0F}"/>
          </ac:spMkLst>
        </pc:spChg>
        <pc:spChg chg="mod">
          <ac:chgData name="Giorgio Bressi" userId="fb07ee68-e593-4998-8912-d8668a327079" providerId="ADAL" clId="{E6330648-B79C-4E56-8723-F4DD2598B291}" dt="2026-05-26T07:48:06.957" v="936"/>
          <ac:spMkLst>
            <pc:docMk/>
            <pc:sldMk cId="1729024389" sldId="382"/>
            <ac:spMk id="196611" creationId="{F3BC372A-A7E5-1EA7-98C2-CD2C69709505}"/>
          </ac:spMkLst>
        </pc:spChg>
      </pc:sldChg>
      <pc:sldChg chg="modSp add mod">
        <pc:chgData name="Giorgio Bressi" userId="fb07ee68-e593-4998-8912-d8668a327079" providerId="ADAL" clId="{E6330648-B79C-4E56-8723-F4DD2598B291}" dt="2026-05-26T07:53:48.044" v="1008" actId="20577"/>
        <pc:sldMkLst>
          <pc:docMk/>
          <pc:sldMk cId="2593406979" sldId="383"/>
        </pc:sldMkLst>
        <pc:spChg chg="mod">
          <ac:chgData name="Giorgio Bressi" userId="fb07ee68-e593-4998-8912-d8668a327079" providerId="ADAL" clId="{E6330648-B79C-4E56-8723-F4DD2598B291}" dt="2026-05-26T07:48:49.168" v="939" actId="20577"/>
          <ac:spMkLst>
            <pc:docMk/>
            <pc:sldMk cId="2593406979" sldId="383"/>
            <ac:spMk id="196610" creationId="{91762465-B3B5-3030-5ECC-029EAEEA867C}"/>
          </ac:spMkLst>
        </pc:spChg>
        <pc:spChg chg="mod">
          <ac:chgData name="Giorgio Bressi" userId="fb07ee68-e593-4998-8912-d8668a327079" providerId="ADAL" clId="{E6330648-B79C-4E56-8723-F4DD2598B291}" dt="2026-05-26T07:53:48.044" v="1008" actId="20577"/>
          <ac:spMkLst>
            <pc:docMk/>
            <pc:sldMk cId="2593406979" sldId="383"/>
            <ac:spMk id="196611" creationId="{BBB01164-40B8-6E58-4C3F-E8D0EBC75925}"/>
          </ac:spMkLst>
        </pc:spChg>
      </pc:sldChg>
      <pc:sldChg chg="modSp add mod">
        <pc:chgData name="Giorgio Bressi" userId="fb07ee68-e593-4998-8912-d8668a327079" providerId="ADAL" clId="{E6330648-B79C-4E56-8723-F4DD2598B291}" dt="2026-05-26T08:06:49.106" v="1160" actId="20577"/>
        <pc:sldMkLst>
          <pc:docMk/>
          <pc:sldMk cId="1978847518" sldId="384"/>
        </pc:sldMkLst>
        <pc:spChg chg="mod">
          <ac:chgData name="Giorgio Bressi" userId="fb07ee68-e593-4998-8912-d8668a327079" providerId="ADAL" clId="{E6330648-B79C-4E56-8723-F4DD2598B291}" dt="2026-05-26T07:55:39.905" v="1011" actId="20577"/>
          <ac:spMkLst>
            <pc:docMk/>
            <pc:sldMk cId="1978847518" sldId="384"/>
            <ac:spMk id="196610" creationId="{F3FE5996-BFFB-5BF2-AC91-E46812CA73BC}"/>
          </ac:spMkLst>
        </pc:spChg>
        <pc:spChg chg="mod">
          <ac:chgData name="Giorgio Bressi" userId="fb07ee68-e593-4998-8912-d8668a327079" providerId="ADAL" clId="{E6330648-B79C-4E56-8723-F4DD2598B291}" dt="2026-05-26T08:06:49.106" v="1160" actId="20577"/>
          <ac:spMkLst>
            <pc:docMk/>
            <pc:sldMk cId="1978847518" sldId="384"/>
            <ac:spMk id="196611" creationId="{C534D807-CC67-5AD9-1C84-78D6C71E7BE3}"/>
          </ac:spMkLst>
        </pc:spChg>
      </pc:sldChg>
      <pc:sldChg chg="modSp add mod">
        <pc:chgData name="Giorgio Bressi" userId="fb07ee68-e593-4998-8912-d8668a327079" providerId="ADAL" clId="{E6330648-B79C-4E56-8723-F4DD2598B291}" dt="2026-05-26T08:12:09.690" v="1244" actId="6549"/>
        <pc:sldMkLst>
          <pc:docMk/>
          <pc:sldMk cId="3087785393" sldId="385"/>
        </pc:sldMkLst>
        <pc:spChg chg="mod">
          <ac:chgData name="Giorgio Bressi" userId="fb07ee68-e593-4998-8912-d8668a327079" providerId="ADAL" clId="{E6330648-B79C-4E56-8723-F4DD2598B291}" dt="2026-05-26T08:08:18.677" v="1163" actId="20577"/>
          <ac:spMkLst>
            <pc:docMk/>
            <pc:sldMk cId="3087785393" sldId="385"/>
            <ac:spMk id="196610" creationId="{3404A908-2184-2333-8D13-EE97EA044540}"/>
          </ac:spMkLst>
        </pc:spChg>
        <pc:spChg chg="mod">
          <ac:chgData name="Giorgio Bressi" userId="fb07ee68-e593-4998-8912-d8668a327079" providerId="ADAL" clId="{E6330648-B79C-4E56-8723-F4DD2598B291}" dt="2026-05-26T08:12:09.690" v="1244" actId="6549"/>
          <ac:spMkLst>
            <pc:docMk/>
            <pc:sldMk cId="3087785393" sldId="385"/>
            <ac:spMk id="196611" creationId="{6F6EB934-D46A-16E8-79D0-DD12BE5863DB}"/>
          </ac:spMkLst>
        </pc:spChg>
      </pc:sldChg>
      <pc:sldChg chg="modSp add mod">
        <pc:chgData name="Giorgio Bressi" userId="fb07ee68-e593-4998-8912-d8668a327079" providerId="ADAL" clId="{E6330648-B79C-4E56-8723-F4DD2598B291}" dt="2026-05-26T08:52:49.427" v="1323" actId="20577"/>
        <pc:sldMkLst>
          <pc:docMk/>
          <pc:sldMk cId="2608340161" sldId="386"/>
        </pc:sldMkLst>
        <pc:spChg chg="mod">
          <ac:chgData name="Giorgio Bressi" userId="fb07ee68-e593-4998-8912-d8668a327079" providerId="ADAL" clId="{E6330648-B79C-4E56-8723-F4DD2598B291}" dt="2026-05-26T08:12:53.043" v="1247" actId="20577"/>
          <ac:spMkLst>
            <pc:docMk/>
            <pc:sldMk cId="2608340161" sldId="386"/>
            <ac:spMk id="196610" creationId="{56836DBF-786D-45BB-42AF-65AFB5F89D4F}"/>
          </ac:spMkLst>
        </pc:spChg>
        <pc:spChg chg="mod">
          <ac:chgData name="Giorgio Bressi" userId="fb07ee68-e593-4998-8912-d8668a327079" providerId="ADAL" clId="{E6330648-B79C-4E56-8723-F4DD2598B291}" dt="2026-05-26T08:52:49.427" v="1323" actId="20577"/>
          <ac:spMkLst>
            <pc:docMk/>
            <pc:sldMk cId="2608340161" sldId="386"/>
            <ac:spMk id="196611" creationId="{9F6410C9-E953-89C9-0265-8BBED6C4BE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1pPr>
    <a:lvl2pPr indent="2286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2pPr>
    <a:lvl3pPr indent="4572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3pPr>
    <a:lvl4pPr indent="6858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4pPr>
    <a:lvl5pPr indent="9144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5pPr>
    <a:lvl6pPr indent="11430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6pPr>
    <a:lvl7pPr indent="13716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7pPr>
    <a:lvl8pPr indent="16002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8pPr>
    <a:lvl9pPr indent="1828800" defTabSz="1828800" latinLnBrk="0">
      <a:spcBef>
        <a:spcPts val="800"/>
      </a:spcBef>
      <a:defRPr sz="24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9200" y="1572875"/>
            <a:ext cx="21945600" cy="1262401"/>
          </a:xfrm>
        </p:spPr>
        <p:txBody>
          <a:bodyPr>
            <a:noAutofit/>
          </a:bodyPr>
          <a:lstStyle>
            <a:lvl1pPr algn="l">
              <a:defRPr sz="5804" b="1">
                <a:solidFill>
                  <a:srgbClr val="990000"/>
                </a:solidFill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477929" indent="-477929">
              <a:buClr>
                <a:srgbClr val="990000"/>
              </a:buClr>
              <a:defRPr sz="5078"/>
            </a:lvl1pPr>
            <a:lvl2pPr marL="1298470" indent="-820542">
              <a:buClr>
                <a:srgbClr val="990000"/>
              </a:buClr>
              <a:buFont typeface="Wingdings" panose="05000000000000000000" pitchFamily="2" charset="2"/>
              <a:buChar char="Ø"/>
              <a:defRPr sz="5078"/>
            </a:lvl2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22924168" y="12453599"/>
            <a:ext cx="1459832" cy="1262401"/>
          </a:xfrm>
        </p:spPr>
        <p:txBody>
          <a:bodyPr/>
          <a:lstStyle>
            <a:lvl1pPr>
              <a:defRPr sz="5400" b="1">
                <a:solidFill>
                  <a:srgbClr val="990000"/>
                </a:solidFill>
              </a:defRPr>
            </a:lvl1pPr>
          </a:lstStyle>
          <a:p>
            <a:fld id="{209C4DAC-0701-D947-98D7-B083764F99E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0807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1308084"/>
          </a:xfrm>
        </p:spPr>
        <p:txBody>
          <a:bodyPr>
            <a:normAutofit/>
          </a:bodyPr>
          <a:lstStyle>
            <a:lvl1pPr algn="l">
              <a:defRPr sz="5804" b="1">
                <a:solidFill>
                  <a:srgbClr val="990000"/>
                </a:solidFill>
              </a:defRPr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1219201" y="13263697"/>
            <a:ext cx="7721599" cy="358509"/>
          </a:xfrm>
        </p:spPr>
        <p:txBody>
          <a:bodyPr/>
          <a:lstStyle>
            <a:lvl1pPr algn="l">
              <a:defRPr sz="1814" b="1" baseline="0">
                <a:solidFill>
                  <a:srgbClr val="990000"/>
                </a:solidFill>
              </a:defRPr>
            </a:lvl1pPr>
          </a:lstStyle>
          <a:p>
            <a:r>
              <a:rPr lang="it-IT"/>
              <a:t>‹N›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18694399" y="13263697"/>
            <a:ext cx="5689601" cy="358509"/>
          </a:xfrm>
        </p:spPr>
        <p:txBody>
          <a:bodyPr/>
          <a:lstStyle>
            <a:lvl1pPr>
              <a:defRPr sz="1814" b="1">
                <a:solidFill>
                  <a:srgbClr val="990000"/>
                </a:solidFill>
              </a:defRPr>
            </a:lvl1pPr>
          </a:lstStyle>
          <a:p>
            <a:fld id="{209C4DAC-0701-D947-98D7-B083764F99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13"/>
          </p:nvPr>
        </p:nvSpPr>
        <p:spPr>
          <a:xfrm>
            <a:off x="1220469" y="2686195"/>
            <a:ext cx="16427420" cy="9005804"/>
          </a:xfrm>
        </p:spPr>
        <p:txBody>
          <a:bodyPr/>
          <a:lstStyle>
            <a:lvl1pPr>
              <a:defRPr sz="5078">
                <a:solidFill>
                  <a:schemeClr val="bg1">
                    <a:lumMod val="50000"/>
                  </a:schemeClr>
                </a:solidFill>
              </a:defRPr>
            </a:lvl1pPr>
            <a:lvl2pPr marL="1534556" indent="-731289">
              <a:buFont typeface="Wingdings" panose="05000000000000000000" pitchFamily="2" charset="2"/>
              <a:buChar char="Ø"/>
              <a:defRPr sz="4353">
                <a:solidFill>
                  <a:schemeClr val="bg1">
                    <a:lumMod val="50000"/>
                  </a:schemeClr>
                </a:solidFill>
              </a:defRPr>
            </a:lvl2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</p:spTree>
    <p:extLst>
      <p:ext uri="{BB962C8B-B14F-4D97-AF65-F5344CB8AC3E}">
        <p14:creationId xmlns:p14="http://schemas.microsoft.com/office/powerpoint/2010/main" val="2313864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9733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219200" y="549277"/>
            <a:ext cx="21945600" cy="2286000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5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1219200" y="12712701"/>
            <a:ext cx="5689601" cy="730250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25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B96E4-D28C-476F-9677-AD4E9A4B3ED4}" type="datetime1">
              <a:rPr lang="it-IT" smtClean="0"/>
              <a:t>26/05/2026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8331203" y="12712701"/>
            <a:ext cx="7721599" cy="730250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25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‹N›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7475199" y="12712701"/>
            <a:ext cx="5689601" cy="730250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25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4DAC-0701-D947-98D7-B083764F99E2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857"/>
            <a:ext cx="24394423" cy="13710144"/>
          </a:xfrm>
          <a:prstGeom prst="rect">
            <a:avLst/>
          </a:prstGeom>
        </p:spPr>
      </p:pic>
      <p:sp>
        <p:nvSpPr>
          <p:cNvPr id="8" name="Segnaposto numero diapositiva 4"/>
          <p:cNvSpPr txBox="1">
            <a:spLocks/>
          </p:cNvSpPr>
          <p:nvPr userDrawn="1"/>
        </p:nvSpPr>
        <p:spPr>
          <a:xfrm>
            <a:off x="18694399" y="13263697"/>
            <a:ext cx="5689601" cy="358509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521437" rtl="0" eaLnBrk="1" latinLnBrk="0" hangingPunct="1">
              <a:defRPr sz="1000" b="1" kern="1200">
                <a:solidFill>
                  <a:srgbClr val="990000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9C4DAC-0701-D947-98D7-B083764F99E2}" type="slidenum">
              <a:rPr lang="it-IT" sz="1814" smtClean="0"/>
              <a:pPr algn="r"/>
              <a:t>‹N›</a:t>
            </a:fld>
            <a:endParaRPr lang="it-IT" sz="1814"/>
          </a:p>
        </p:txBody>
      </p:sp>
      <p:sp>
        <p:nvSpPr>
          <p:cNvPr id="9" name="Segnaposto piè di pagina 3"/>
          <p:cNvSpPr txBox="1">
            <a:spLocks/>
          </p:cNvSpPr>
          <p:nvPr userDrawn="1"/>
        </p:nvSpPr>
        <p:spPr>
          <a:xfrm>
            <a:off x="1219201" y="13263697"/>
            <a:ext cx="7721599" cy="358509"/>
          </a:xfrm>
          <a:prstGeom prst="rect">
            <a:avLst/>
          </a:prstGeom>
        </p:spPr>
        <p:txBody>
          <a:bodyPr vert="horz" lIns="189135" tIns="94568" rIns="189135" bIns="94568" rtlCol="0" anchor="ctr"/>
          <a:lstStyle>
            <a:defPPr>
              <a:defRPr lang="it-IT"/>
            </a:defPPr>
            <a:lvl1pPr marL="0" algn="l" defTabSz="521437" rtl="0" eaLnBrk="1" latinLnBrk="0" hangingPunct="1">
              <a:defRPr sz="1000" b="1" kern="1200" baseline="0">
                <a:solidFill>
                  <a:srgbClr val="990000"/>
                </a:solidFill>
                <a:latin typeface="+mn-lt"/>
                <a:ea typeface="+mn-ea"/>
                <a:cs typeface="+mn-cs"/>
              </a:defRPr>
            </a:lvl1pPr>
            <a:lvl2pPr marL="521437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3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6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183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620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056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1493" algn="l" defTabSz="52143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14"/>
              <a:t>Ing. Giorgio Bressi</a:t>
            </a:r>
          </a:p>
        </p:txBody>
      </p:sp>
    </p:spTree>
    <p:extLst>
      <p:ext uri="{BB962C8B-B14F-4D97-AF65-F5344CB8AC3E}">
        <p14:creationId xmlns:p14="http://schemas.microsoft.com/office/powerpoint/2010/main" val="46011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  <p:hf sldNum="0" hdr="0" dt="0"/>
  <p:txStyles>
    <p:titleStyle>
      <a:lvl1pPr algn="ctr" defTabSz="945678" rtl="0" eaLnBrk="1" latinLnBrk="0" hangingPunct="1">
        <a:spcBef>
          <a:spcPct val="0"/>
        </a:spcBef>
        <a:buNone/>
        <a:defRPr sz="90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09257" indent="-709257" algn="l" defTabSz="945678" rtl="0" eaLnBrk="1" latinLnBrk="0" hangingPunct="1">
        <a:spcBef>
          <a:spcPct val="20000"/>
        </a:spcBef>
        <a:buFont typeface="Arial"/>
        <a:buChar char="•"/>
        <a:defRPr sz="6529" kern="1200">
          <a:solidFill>
            <a:schemeClr val="tx1"/>
          </a:solidFill>
          <a:latin typeface="+mn-lt"/>
          <a:ea typeface="+mn-ea"/>
          <a:cs typeface="+mn-cs"/>
        </a:defRPr>
      </a:lvl1pPr>
      <a:lvl2pPr marL="1536725" indent="-591049" algn="l" defTabSz="945678" rtl="0" eaLnBrk="1" latinLnBrk="0" hangingPunct="1">
        <a:spcBef>
          <a:spcPct val="20000"/>
        </a:spcBef>
        <a:buFont typeface="Arial"/>
        <a:buChar char="–"/>
        <a:defRPr sz="5804" kern="1200">
          <a:solidFill>
            <a:schemeClr val="tx1"/>
          </a:solidFill>
          <a:latin typeface="+mn-lt"/>
          <a:ea typeface="+mn-ea"/>
          <a:cs typeface="+mn-cs"/>
        </a:defRPr>
      </a:lvl2pPr>
      <a:lvl3pPr marL="2364194" indent="-472838" algn="l" defTabSz="945678" rtl="0" eaLnBrk="1" latinLnBrk="0" hangingPunct="1">
        <a:spcBef>
          <a:spcPct val="20000"/>
        </a:spcBef>
        <a:buFont typeface="Arial"/>
        <a:buChar char="•"/>
        <a:defRPr sz="4897" kern="1200">
          <a:solidFill>
            <a:schemeClr val="tx1"/>
          </a:solidFill>
          <a:latin typeface="+mn-lt"/>
          <a:ea typeface="+mn-ea"/>
          <a:cs typeface="+mn-cs"/>
        </a:defRPr>
      </a:lvl3pPr>
      <a:lvl4pPr marL="3309871" indent="-472838" algn="l" defTabSz="945678" rtl="0" eaLnBrk="1" latinLnBrk="0" hangingPunct="1">
        <a:spcBef>
          <a:spcPct val="20000"/>
        </a:spcBef>
        <a:buFont typeface="Arial"/>
        <a:buChar char="–"/>
        <a:defRPr sz="4171" kern="1200">
          <a:solidFill>
            <a:schemeClr val="tx1"/>
          </a:solidFill>
          <a:latin typeface="+mn-lt"/>
          <a:ea typeface="+mn-ea"/>
          <a:cs typeface="+mn-cs"/>
        </a:defRPr>
      </a:lvl4pPr>
      <a:lvl5pPr marL="4255549" indent="-472838" algn="l" defTabSz="945678" rtl="0" eaLnBrk="1" latinLnBrk="0" hangingPunct="1">
        <a:spcBef>
          <a:spcPct val="20000"/>
        </a:spcBef>
        <a:buFont typeface="Arial"/>
        <a:buChar char="»"/>
        <a:defRPr sz="4171" kern="1200">
          <a:solidFill>
            <a:schemeClr val="tx1"/>
          </a:solidFill>
          <a:latin typeface="+mn-lt"/>
          <a:ea typeface="+mn-ea"/>
          <a:cs typeface="+mn-cs"/>
        </a:defRPr>
      </a:lvl5pPr>
      <a:lvl6pPr marL="5201225" indent="-472838" algn="l" defTabSz="945678" rtl="0" eaLnBrk="1" latinLnBrk="0" hangingPunct="1">
        <a:spcBef>
          <a:spcPct val="20000"/>
        </a:spcBef>
        <a:buFont typeface="Arial"/>
        <a:buChar char="•"/>
        <a:defRPr sz="4171" kern="1200">
          <a:solidFill>
            <a:schemeClr val="tx1"/>
          </a:solidFill>
          <a:latin typeface="+mn-lt"/>
          <a:ea typeface="+mn-ea"/>
          <a:cs typeface="+mn-cs"/>
        </a:defRPr>
      </a:lvl6pPr>
      <a:lvl7pPr marL="6146903" indent="-472838" algn="l" defTabSz="945678" rtl="0" eaLnBrk="1" latinLnBrk="0" hangingPunct="1">
        <a:spcBef>
          <a:spcPct val="20000"/>
        </a:spcBef>
        <a:buFont typeface="Arial"/>
        <a:buChar char="•"/>
        <a:defRPr sz="4171" kern="1200">
          <a:solidFill>
            <a:schemeClr val="tx1"/>
          </a:solidFill>
          <a:latin typeface="+mn-lt"/>
          <a:ea typeface="+mn-ea"/>
          <a:cs typeface="+mn-cs"/>
        </a:defRPr>
      </a:lvl7pPr>
      <a:lvl8pPr marL="7092582" indent="-472838" algn="l" defTabSz="945678" rtl="0" eaLnBrk="1" latinLnBrk="0" hangingPunct="1">
        <a:spcBef>
          <a:spcPct val="20000"/>
        </a:spcBef>
        <a:buFont typeface="Arial"/>
        <a:buChar char="•"/>
        <a:defRPr sz="4171" kern="1200">
          <a:solidFill>
            <a:schemeClr val="tx1"/>
          </a:solidFill>
          <a:latin typeface="+mn-lt"/>
          <a:ea typeface="+mn-ea"/>
          <a:cs typeface="+mn-cs"/>
        </a:defRPr>
      </a:lvl8pPr>
      <a:lvl9pPr marL="8038258" indent="-472838" algn="l" defTabSz="945678" rtl="0" eaLnBrk="1" latinLnBrk="0" hangingPunct="1">
        <a:spcBef>
          <a:spcPct val="20000"/>
        </a:spcBef>
        <a:buFont typeface="Arial"/>
        <a:buChar char="•"/>
        <a:defRPr sz="41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1pPr>
      <a:lvl2pPr marL="945678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2pPr>
      <a:lvl3pPr marL="1891354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3pPr>
      <a:lvl4pPr marL="2837033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4pPr>
      <a:lvl5pPr marL="3782709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5pPr>
      <a:lvl6pPr marL="4728387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6pPr>
      <a:lvl7pPr marL="5674065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7pPr>
      <a:lvl8pPr marL="6619742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8pPr>
      <a:lvl9pPr marL="7565420" algn="l" defTabSz="945678" rtl="0" eaLnBrk="1" latinLnBrk="0" hangingPunct="1">
        <a:defRPr sz="38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Tabella%20lisciviazione.pdf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Tabella%20Contenuto%20totale.pdf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529B951-9747-B1DA-BD70-91971FEB6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0785" y="7551566"/>
            <a:ext cx="20982433" cy="363812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/>
              <a:t>Ing. Giorgio Bressi</a:t>
            </a:r>
          </a:p>
          <a:p>
            <a:pPr marL="0" indent="0">
              <a:buNone/>
            </a:pPr>
            <a:r>
              <a:rPr lang="it-IT" dirty="0"/>
              <a:t>Direttore Tecnico ANPAR- Associazione Nazionale Produttori Aggregati Riciclati</a:t>
            </a:r>
          </a:p>
          <a:p>
            <a:pPr marL="0" indent="0">
              <a:buNone/>
            </a:pPr>
            <a:r>
              <a:rPr lang="it-IT" dirty="0"/>
              <a:t>Vice President </a:t>
            </a:r>
            <a:r>
              <a:rPr lang="it-IT" dirty="0" err="1"/>
              <a:t>Recycling</a:t>
            </a:r>
            <a:r>
              <a:rPr lang="it-IT" dirty="0"/>
              <a:t> Europe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26 Maggio 2026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0686297C-BCC3-C86C-4363-14FF218B2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786" y="5085987"/>
            <a:ext cx="21945600" cy="2093077"/>
          </a:xfrm>
        </p:spPr>
        <p:txBody>
          <a:bodyPr/>
          <a:lstStyle/>
          <a:p>
            <a:r>
              <a:rPr lang="it-IT" dirty="0"/>
              <a:t>Verso i criteri europei di End of Waste</a:t>
            </a:r>
            <a:endParaRPr lang="en-US" dirty="0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B1695AF7-7522-396C-D586-13C4476E9D74}"/>
              </a:ext>
            </a:extLst>
          </p:cNvPr>
          <p:cNvSpPr txBox="1">
            <a:spLocks/>
          </p:cNvSpPr>
          <p:nvPr/>
        </p:nvSpPr>
        <p:spPr>
          <a:xfrm>
            <a:off x="1180786" y="3595458"/>
            <a:ext cx="20982433" cy="209307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477929" indent="-477929" algn="l" defTabSz="945678" rtl="0" eaLnBrk="1" latinLnBrk="0" hangingPunct="1">
              <a:spcBef>
                <a:spcPct val="20000"/>
              </a:spcBef>
              <a:buClr>
                <a:srgbClr val="990000"/>
              </a:buClr>
              <a:buFont typeface="Arial"/>
              <a:buChar char="•"/>
              <a:defRPr sz="5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98470" indent="-820542" algn="l" defTabSz="945678" rtl="0" eaLnBrk="1" latinLnBrk="0" hangingPunct="1">
              <a:spcBef>
                <a:spcPct val="20000"/>
              </a:spcBef>
              <a:buClr>
                <a:srgbClr val="990000"/>
              </a:buClr>
              <a:buFont typeface="Wingdings" panose="05000000000000000000" pitchFamily="2" charset="2"/>
              <a:buChar char="Ø"/>
              <a:defRPr sz="5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64194" indent="-472838" algn="l" defTabSz="945678" rtl="0" eaLnBrk="1" latinLnBrk="0" hangingPunct="1">
              <a:spcBef>
                <a:spcPct val="20000"/>
              </a:spcBef>
              <a:buFont typeface="Arial"/>
              <a:buChar char="•"/>
              <a:defRPr sz="48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309871" indent="-472838" algn="l" defTabSz="945678" rtl="0" eaLnBrk="1" latinLnBrk="0" hangingPunct="1">
              <a:spcBef>
                <a:spcPct val="20000"/>
              </a:spcBef>
              <a:buFont typeface="Arial"/>
              <a:buChar char="–"/>
              <a:defRPr sz="41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55549" indent="-472838" algn="l" defTabSz="945678" rtl="0" eaLnBrk="1" latinLnBrk="0" hangingPunct="1">
              <a:spcBef>
                <a:spcPct val="20000"/>
              </a:spcBef>
              <a:buFont typeface="Arial"/>
              <a:buChar char="»"/>
              <a:defRPr sz="41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201225" indent="-472838" algn="l" defTabSz="945678" rtl="0" eaLnBrk="1" latinLnBrk="0" hangingPunct="1">
              <a:spcBef>
                <a:spcPct val="20000"/>
              </a:spcBef>
              <a:buFont typeface="Arial"/>
              <a:buChar char="•"/>
              <a:defRPr sz="41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146903" indent="-472838" algn="l" defTabSz="945678" rtl="0" eaLnBrk="1" latinLnBrk="0" hangingPunct="1">
              <a:spcBef>
                <a:spcPct val="20000"/>
              </a:spcBef>
              <a:buFont typeface="Arial"/>
              <a:buChar char="•"/>
              <a:defRPr sz="41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092582" indent="-472838" algn="l" defTabSz="945678" rtl="0" eaLnBrk="1" latinLnBrk="0" hangingPunct="1">
              <a:spcBef>
                <a:spcPct val="20000"/>
              </a:spcBef>
              <a:buFont typeface="Arial"/>
              <a:buChar char="•"/>
              <a:defRPr sz="41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038258" indent="-472838" algn="l" defTabSz="945678" rtl="0" eaLnBrk="1" latinLnBrk="0" hangingPunct="1">
              <a:spcBef>
                <a:spcPct val="20000"/>
              </a:spcBef>
              <a:buFont typeface="Arial"/>
              <a:buChar char="•"/>
              <a:defRPr sz="41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it-IT" b="1" dirty="0"/>
              <a:t>SEMINARIO</a:t>
            </a:r>
          </a:p>
          <a:p>
            <a:pPr marL="0" indent="0">
              <a:buNone/>
            </a:pPr>
            <a:r>
              <a:rPr lang="it-IT" b="1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IL MERCATO DEGLI AGGREGATI RICICLATI TRA VINCOLI E INCENTIVI</a:t>
            </a:r>
          </a:p>
        </p:txBody>
      </p:sp>
    </p:spTree>
    <p:extLst>
      <p:ext uri="{BB962C8B-B14F-4D97-AF65-F5344CB8AC3E}">
        <p14:creationId xmlns:p14="http://schemas.microsoft.com/office/powerpoint/2010/main" val="2403524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2F029-29D2-E2A5-F917-3D3F6C275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91762465-B3B5-3030-5ECC-029EAEEA86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CRITERI END OF WASTE (3)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BBB01164-40B8-6E58-4C3F-E8D0EBC759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0" y="2606845"/>
            <a:ext cx="18230515" cy="9051925"/>
          </a:xfrm>
        </p:spPr>
        <p:txBody>
          <a:bodyPr>
            <a:noAutofit/>
          </a:bodyPr>
          <a:lstStyle/>
          <a:p>
            <a:r>
              <a:rPr lang="it-IT" dirty="0"/>
              <a:t>I valori limite applicati nel documento di JRC sono sostanzialmente si tratta basati sull’analisi statistica dei valori limite esistenti nei diversi Stati Membri</a:t>
            </a:r>
            <a:endParaRPr lang="en-US" dirty="0"/>
          </a:p>
          <a:p>
            <a:r>
              <a:rPr lang="it-IT" dirty="0"/>
              <a:t>Molti stakeholder hanno criticato questo approccio, proponendo di effettuare vere e proprie analisi di valutazione del rischio connesso ai diversi parametri presi in considerazione</a:t>
            </a:r>
            <a:endParaRPr lang="en-US" dirty="0"/>
          </a:p>
          <a:p>
            <a:r>
              <a:rPr lang="it-IT" dirty="0"/>
              <a:t>Nel documento di JRC del febbraio 2026 è stata ribadita la correttezza dello studio statistico, illustrando i motivi per cui una valutazione quantitativa del rischio non sia, a parere del JRC, un approccio praticabile al fine di definire i valori limite a livello europeo</a:t>
            </a:r>
            <a:endParaRPr lang="it-IT" sz="5080" dirty="0"/>
          </a:p>
        </p:txBody>
      </p:sp>
    </p:spTree>
    <p:extLst>
      <p:ext uri="{BB962C8B-B14F-4D97-AF65-F5344CB8AC3E}">
        <p14:creationId xmlns:p14="http://schemas.microsoft.com/office/powerpoint/2010/main" val="2593406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76501-82A4-8F20-39DF-E2A3D7334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F3FE5996-BFFB-5BF2-AC91-E46812CA73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CRITERI END OF WASTE (4)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C534D807-CC67-5AD9-1C84-78D6C71E7B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0" y="2606845"/>
            <a:ext cx="18230515" cy="9051925"/>
          </a:xfrm>
        </p:spPr>
        <p:txBody>
          <a:bodyPr>
            <a:noAutofit/>
          </a:bodyPr>
          <a:lstStyle/>
          <a:p>
            <a:r>
              <a:rPr lang="it-IT" sz="5400" dirty="0"/>
              <a:t>Scelta dei parametri in funzione dell’esistenza nelle norme nazionali degli Stati Membri</a:t>
            </a:r>
          </a:p>
          <a:p>
            <a:r>
              <a:rPr lang="it-IT" dirty="0"/>
              <a:t>Sostanzialmente sono stati presi in considerazione i parametri presenti nelle normative di almeno 11 Stati Membri </a:t>
            </a:r>
          </a:p>
          <a:p>
            <a:r>
              <a:rPr lang="it-IT" dirty="0"/>
              <a:t>Il valore limite del singolo parametro è pari al 90° percentile (approccio puramente statistico)</a:t>
            </a:r>
            <a:endParaRPr lang="en-US" dirty="0"/>
          </a:p>
          <a:p>
            <a:r>
              <a:rPr lang="it-IT" dirty="0"/>
              <a:t>Tale metodo tende ad eliminare i valori limite più elevati del valore del 90° percentile, pur se già vigenti in diversi Stati Membri, che evidentemente avevano considerato idoneo alle proprie condizioni locali l’apposizione di un valore limite relativamente più alto!</a:t>
            </a:r>
            <a:endParaRPr lang="it-IT" sz="9600" dirty="0"/>
          </a:p>
        </p:txBody>
      </p:sp>
    </p:spTree>
    <p:extLst>
      <p:ext uri="{BB962C8B-B14F-4D97-AF65-F5344CB8AC3E}">
        <p14:creationId xmlns:p14="http://schemas.microsoft.com/office/powerpoint/2010/main" val="1978847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3D72A-9CB9-4C8F-852B-2625ED2D6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3404A908-2184-2333-8D13-EE97EA0445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CRITERI END OF WASTE (5)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6F6EB934-D46A-16E8-79D0-DD12BE5863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0" y="2606845"/>
            <a:ext cx="18230515" cy="9051925"/>
          </a:xfrm>
        </p:spPr>
        <p:txBody>
          <a:bodyPr>
            <a:noAutofit/>
          </a:bodyPr>
          <a:lstStyle/>
          <a:p>
            <a:r>
              <a:rPr lang="it-IT" dirty="0"/>
              <a:t>Per quanto riguarda i valori limiti relativi alle </a:t>
            </a:r>
            <a:r>
              <a:rPr lang="it-IT" dirty="0">
                <a:hlinkClick r:id="rId2" action="ppaction://hlinkfile"/>
              </a:rPr>
              <a:t>prove di lisciviazione</a:t>
            </a:r>
            <a:r>
              <a:rPr lang="it-IT" dirty="0"/>
              <a:t>, innanzi tutto è da sottolineare come JRC nell’ultimo documento abbia prescritto il test di cessione come da Norma EN 12457, abbandonando la proposta iniziale dei test di percolazione orizzontale</a:t>
            </a:r>
            <a:endParaRPr lang="en-US" dirty="0"/>
          </a:p>
          <a:p>
            <a:r>
              <a:rPr lang="it-IT" dirty="0"/>
              <a:t>È stato inoltre considerato un rapporto L/S pari a 10, con la possibilità futura di determinare un fattore di conversione per gli SM che utilizzano metodi diversi</a:t>
            </a:r>
            <a:endParaRPr lang="en-US" dirty="0"/>
          </a:p>
          <a:p>
            <a:r>
              <a:rPr lang="it-IT" dirty="0"/>
              <a:t>Meno parametri del DM 127/2024 (11 su 21 italiani) con limiti uguali (cadmio e mercurio), superiori (arsenico, cromo totale, rame, piombo, nichel e fluoruri) e inferiori (zinco, cloruri e solfati).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785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17ACC-BE04-69BF-AF6D-761E55FCC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56836DBF-786D-45BB-42AF-65AFB5F89D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CRITERI END OF WASTE (6)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9F6410C9-E953-89C9-0265-8BBED6C4BE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29" y="2606845"/>
            <a:ext cx="21522355" cy="90519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dirty="0"/>
              <a:t>Per quanto riguarda i valori limiti relativi al </a:t>
            </a:r>
            <a:r>
              <a:rPr lang="it-IT" u="sng" dirty="0">
                <a:hlinkClick r:id="rId2" action="ppaction://hlinkfile"/>
              </a:rPr>
              <a:t>contenuto totale</a:t>
            </a:r>
            <a:r>
              <a:rPr lang="it-IT" u="sng" dirty="0"/>
              <a:t>:</a:t>
            </a:r>
          </a:p>
          <a:p>
            <a:pPr lvl="0"/>
            <a:r>
              <a:rPr lang="it-IT" dirty="0"/>
              <a:t>non sono considerati i singoli parametri di IPA, ma solo la sommatoria</a:t>
            </a:r>
            <a:endParaRPr lang="en-US" dirty="0"/>
          </a:p>
          <a:p>
            <a:pPr lvl="0"/>
            <a:r>
              <a:rPr lang="it-IT" dirty="0"/>
              <a:t>i BTEX non vengono più presi in considerazione (a differenza delle versioni precedenti di JRC)</a:t>
            </a:r>
            <a:endParaRPr lang="en-US" dirty="0"/>
          </a:p>
          <a:p>
            <a:r>
              <a:rPr lang="it-IT" dirty="0"/>
              <a:t>il cromo VI, i fenoli ed i costituenti non rientrano tra i parametri presi in esame</a:t>
            </a:r>
          </a:p>
          <a:p>
            <a:pPr lvl="0"/>
            <a:r>
              <a:rPr lang="it-IT" dirty="0"/>
              <a:t>il limite per gli Idrocarburi Alifatici (C10-C40) è 500 mg/kg (Italia 750 mg/kg)</a:t>
            </a:r>
            <a:endParaRPr lang="en-US" dirty="0"/>
          </a:p>
          <a:p>
            <a:pPr lvl="0"/>
            <a:r>
              <a:rPr lang="it-IT" dirty="0"/>
              <a:t>il valore limite della sommatoria IPA è 50 mg/kg (Italia 100 mg/kg)</a:t>
            </a:r>
            <a:endParaRPr lang="en-US" dirty="0"/>
          </a:p>
          <a:p>
            <a:pPr lvl="0"/>
            <a:r>
              <a:rPr lang="it-IT" dirty="0"/>
              <a:t>il valore limite del PCB passa da 5 mg/kg a 1 mg/kg;</a:t>
            </a:r>
            <a:endParaRPr lang="en-US" dirty="0"/>
          </a:p>
          <a:p>
            <a:pPr lvl="0"/>
            <a:r>
              <a:rPr lang="it-IT" dirty="0"/>
              <a:t>il valore limite dell’amianto (che nelle versioni precedenti del JRC era compreso nei parametri da sottoporre a test di lisciviazione)</a:t>
            </a:r>
            <a:endParaRPr lang="en-US" dirty="0"/>
          </a:p>
          <a:p>
            <a:endParaRPr lang="it-IT" u="sng" dirty="0"/>
          </a:p>
        </p:txBody>
      </p:sp>
    </p:spTree>
    <p:extLst>
      <p:ext uri="{BB962C8B-B14F-4D97-AF65-F5344CB8AC3E}">
        <p14:creationId xmlns:p14="http://schemas.microsoft.com/office/powerpoint/2010/main" val="2608340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7EF239-37E9-6D9D-56AC-465B91EDE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6000"/>
              <a:t>GRAZIE PER L’ATTENZIONE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C2B7F37-C8A3-31F3-5277-AF0DE22926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/>
              <a:t>Ing. Giorgio Bressi</a:t>
            </a:r>
          </a:p>
          <a:p>
            <a:pPr marL="0" indent="0">
              <a:buNone/>
            </a:pPr>
            <a:endParaRPr lang="it-IT"/>
          </a:p>
          <a:p>
            <a:pPr marL="0" indent="0">
              <a:buNone/>
            </a:pPr>
            <a:r>
              <a:rPr lang="it-IT"/>
              <a:t>ANPAR</a:t>
            </a:r>
          </a:p>
          <a:p>
            <a:pPr marL="0" indent="0">
              <a:buNone/>
            </a:pPr>
            <a:r>
              <a:rPr lang="it-IT"/>
              <a:t>Associazione Nazionale Produttori Aggregati Riciclati </a:t>
            </a:r>
          </a:p>
          <a:p>
            <a:pPr marL="0" indent="0">
              <a:buNone/>
            </a:pPr>
            <a:endParaRPr lang="it-IT"/>
          </a:p>
          <a:p>
            <a:pPr marL="0" indent="0">
              <a:buNone/>
            </a:pPr>
            <a:r>
              <a:rPr lang="it-IT"/>
              <a:t>Telefono: +393348130647</a:t>
            </a:r>
          </a:p>
          <a:p>
            <a:pPr marL="0" indent="0">
              <a:buNone/>
            </a:pPr>
            <a:endParaRPr lang="it-IT"/>
          </a:p>
          <a:p>
            <a:pPr marL="0" indent="0">
              <a:buNone/>
            </a:pPr>
            <a:r>
              <a:rPr lang="it-IT"/>
              <a:t>E-mail: gbressi@anpar.org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0E250A2-7C93-F4F0-40B8-8D0C62A35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‹N›</a:t>
            </a:r>
          </a:p>
        </p:txBody>
      </p:sp>
    </p:spTree>
    <p:extLst>
      <p:ext uri="{BB962C8B-B14F-4D97-AF65-F5344CB8AC3E}">
        <p14:creationId xmlns:p14="http://schemas.microsoft.com/office/powerpoint/2010/main" val="4023905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76832-AAF3-363E-8F46-BCAD8EC3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B2CE07EE-296E-3B24-A072-5F3310001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IL REGOLAMENTO EUROPEO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8B8BAD89-AEE7-F49A-9CE0-C74F4E6120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2" y="2606845"/>
            <a:ext cx="18685368" cy="9051925"/>
          </a:xfrm>
        </p:spPr>
        <p:txBody>
          <a:bodyPr>
            <a:normAutofit fontScale="92500" lnSpcReduction="10000"/>
          </a:bodyPr>
          <a:lstStyle/>
          <a:p>
            <a:pPr marL="523886" indent="-523886"/>
            <a:r>
              <a:rPr lang="it-IT" dirty="0"/>
              <a:t>Avvio lavori della Commissione Aprile 2024</a:t>
            </a:r>
          </a:p>
          <a:p>
            <a:pPr marL="523886" indent="-523886"/>
            <a:r>
              <a:rPr lang="it-IT" dirty="0"/>
              <a:t>Prima consultazione degli Stake Holders con richiesta di </a:t>
            </a:r>
            <a:r>
              <a:rPr lang="it-IT" dirty="0" err="1"/>
              <a:t>datida</a:t>
            </a:r>
            <a:r>
              <a:rPr lang="it-IT" dirty="0"/>
              <a:t> parte del JRC: settembre 2024</a:t>
            </a:r>
          </a:p>
          <a:p>
            <a:pPr marL="523886" indent="-523886"/>
            <a:r>
              <a:rPr lang="it-IT" dirty="0"/>
              <a:t>Presentazione del JRC agli Stake Holders di una prima bozza di Regolamento basata sui dati forniti dagli Stake Holders: secondo trimetre 2025</a:t>
            </a:r>
          </a:p>
          <a:p>
            <a:pPr marL="523886" indent="-523886"/>
            <a:r>
              <a:rPr lang="it-IT" dirty="0"/>
              <a:t>Riscontro degli Stake Holders alla prima bozza: terzo trimetre 2025</a:t>
            </a:r>
          </a:p>
          <a:p>
            <a:pPr marL="523886" indent="-523886"/>
            <a:r>
              <a:rPr lang="it-IT" dirty="0"/>
              <a:t>Presentazione del JRC agli Stake Holders di nuovi limiti basati su dati e position papers forniti dagli Stake Holders: primo trimetre 2026</a:t>
            </a:r>
          </a:p>
          <a:p>
            <a:pPr marL="523886" indent="-523886"/>
            <a:r>
              <a:rPr lang="it-IT" dirty="0"/>
              <a:t>Presentazione del JRC agli Stake Holders della bozza finale di Regolamento: 12/6/26</a:t>
            </a:r>
          </a:p>
          <a:p>
            <a:pPr marL="523886" indent="-523886"/>
            <a:r>
              <a:rPr lang="it-IT" dirty="0"/>
              <a:t>Trasposizione del Regolamento in norma: 2027</a:t>
            </a:r>
          </a:p>
          <a:p>
            <a:pPr marL="523886" indent="-523886"/>
            <a:endParaRPr lang="it-IT" dirty="0"/>
          </a:p>
          <a:p>
            <a:pPr marL="523886" indent="-523886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02440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E75FB-F566-3277-B6BA-A3742B492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4F0A37E0-D949-0F77-A42D-CBAB6BF979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CAMPO DI APPLICAZIONE (1)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475298C9-364E-557D-E0C5-1AC2A6E26B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1" y="2606845"/>
            <a:ext cx="16367739" cy="9051925"/>
          </a:xfrm>
        </p:spPr>
        <p:txBody>
          <a:bodyPr>
            <a:noAutofit/>
          </a:bodyPr>
          <a:lstStyle/>
          <a:p>
            <a:pPr marL="523886" indent="-523886"/>
            <a:r>
              <a:rPr lang="it-IT" sz="5080" dirty="0"/>
              <a:t>EoW esclusivamente per il riciclo dei CDW minerali, limitandone l’origine ai lavori strettamente attinenti a C&amp;D</a:t>
            </a:r>
          </a:p>
          <a:p>
            <a:r>
              <a:rPr lang="it-IT" dirty="0"/>
              <a:t>Materiale di output deve essere costituito da aggregati minerali riciclati a grana fine o grossa di qualsiasi dimensione che soddisfino le specifiche tecniche delle norme esistenti (e future) relative agli aggregati utilizzati nei lavori di costruzione, ma </a:t>
            </a:r>
            <a:r>
              <a:rPr lang="it-IT" u="sng" dirty="0"/>
              <a:t>Il materiale in uscita non deve essere utilizzato in contatto diretto con acqua destinata al consumo umano</a:t>
            </a:r>
            <a:endParaRPr lang="en-US" u="sng" dirty="0"/>
          </a:p>
          <a:p>
            <a:r>
              <a:rPr lang="it-IT" dirty="0"/>
              <a:t>La dimensione granulometrica massima dei costituenti degli aggregati riciclati è stata fissata dal JRC pari a 125 mm</a:t>
            </a:r>
            <a:endParaRPr lang="it-IT" sz="5080" dirty="0"/>
          </a:p>
        </p:txBody>
      </p:sp>
    </p:spTree>
    <p:extLst>
      <p:ext uri="{BB962C8B-B14F-4D97-AF65-F5344CB8AC3E}">
        <p14:creationId xmlns:p14="http://schemas.microsoft.com/office/powerpoint/2010/main" val="2103499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C6BE8-826E-BA79-BA73-18C8FBA2E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58C31E1E-6888-65C6-7471-A8C2AAAF1F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CAMPO DI APPLICAZIONE (2)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6D98A66A-0B78-8D38-A300-FC7C7FF82B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1" y="1959732"/>
            <a:ext cx="22113197" cy="90519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dirty="0"/>
              <a:t>Frazioni di CDW minerali non pericolose ammesse:</a:t>
            </a:r>
            <a:endParaRPr lang="en-US" dirty="0"/>
          </a:p>
          <a:p>
            <a:pPr lvl="0"/>
            <a:r>
              <a:rPr lang="it-IT" dirty="0"/>
              <a:t>calcestruzzo</a:t>
            </a:r>
            <a:endParaRPr lang="en-US" dirty="0"/>
          </a:p>
          <a:p>
            <a:pPr lvl="0"/>
            <a:r>
              <a:rPr lang="it-IT" dirty="0"/>
              <a:t>laterizi cotti</a:t>
            </a:r>
            <a:endParaRPr lang="en-US" dirty="0"/>
          </a:p>
          <a:p>
            <a:pPr lvl="0"/>
            <a:r>
              <a:rPr lang="it-IT" dirty="0"/>
              <a:t>ceramiche</a:t>
            </a:r>
            <a:endParaRPr lang="en-US" dirty="0"/>
          </a:p>
          <a:p>
            <a:pPr lvl="0"/>
            <a:r>
              <a:rPr lang="it-IT" dirty="0"/>
              <a:t>pietre e massi (es. pietre da scogliera);</a:t>
            </a:r>
            <a:endParaRPr lang="en-US" dirty="0"/>
          </a:p>
          <a:p>
            <a:pPr lvl="0"/>
            <a:r>
              <a:rPr lang="it-IT" dirty="0"/>
              <a:t>cemento indurito e materiali da costruzione a base cementizia induriti (es. malte, intonaci, massetti);</a:t>
            </a:r>
            <a:endParaRPr lang="en-US" dirty="0"/>
          </a:p>
          <a:p>
            <a:pPr lvl="0"/>
            <a:r>
              <a:rPr lang="it-IT" dirty="0"/>
              <a:t>ballast ferroviario;</a:t>
            </a:r>
            <a:endParaRPr lang="en-US" dirty="0"/>
          </a:p>
          <a:p>
            <a:pPr lvl="0"/>
            <a:r>
              <a:rPr lang="it-IT" dirty="0"/>
              <a:t>CDW minerali (misti) selezionati da CDW misti</a:t>
            </a:r>
            <a:endParaRPr lang="en-US" dirty="0"/>
          </a:p>
          <a:p>
            <a:pPr lvl="0"/>
            <a:r>
              <a:rPr lang="it-IT" dirty="0"/>
              <a:t>terre da scavo provenienti da lavori di costruzione, costituite principalmente da pietre, e pietre separate/meccanicamente selezionate dalle terre da scavo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761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5921D-E41B-5F06-4857-C237F4D9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88CE029D-E101-C8AC-C3F0-5DFE5B08FF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CAMPO DI APPLICAZIONE (3)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036EF26F-C273-C147-2D8C-147FB2A68E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1" y="2606845"/>
            <a:ext cx="16367739" cy="9051925"/>
          </a:xfrm>
        </p:spPr>
        <p:txBody>
          <a:bodyPr>
            <a:noAutofit/>
          </a:bodyPr>
          <a:lstStyle/>
          <a:p>
            <a:r>
              <a:rPr lang="it-IT" dirty="0"/>
              <a:t>Nell’ultima versione del documento di JRC è stata esclusa la possibilità di utilizzare rifiuti di asfalto nella produzione di aggregati riciclati</a:t>
            </a:r>
          </a:p>
          <a:p>
            <a:r>
              <a:rPr lang="it-IT" dirty="0"/>
              <a:t>La motivazione di tale scelta consiste nel fatto che il 76% di tali rifiuti sono riutilizzati, mentre solo il 20% viene riciclato ed il rimanente 4% viene smaltito in idonee discariche</a:t>
            </a:r>
            <a:endParaRPr lang="it-IT" sz="5080" dirty="0"/>
          </a:p>
        </p:txBody>
      </p:sp>
    </p:spTree>
    <p:extLst>
      <p:ext uri="{BB962C8B-B14F-4D97-AF65-F5344CB8AC3E}">
        <p14:creationId xmlns:p14="http://schemas.microsoft.com/office/powerpoint/2010/main" val="787244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24D91-0FDD-61B8-9DAB-80090AF70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0C2F0125-C921-3C59-3DA9-FAE4E32CD8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1" y="1344444"/>
            <a:ext cx="17446442" cy="1262401"/>
          </a:xfrm>
        </p:spPr>
        <p:txBody>
          <a:bodyPr/>
          <a:lstStyle/>
          <a:p>
            <a:r>
              <a:rPr lang="it-IT" dirty="0"/>
              <a:t>TECNOLOGIE DI RICICLO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0A9CCB8F-DF29-EDFF-3399-5D9F0AB137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1" y="2606845"/>
            <a:ext cx="16367739" cy="90519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dirty="0"/>
              <a:t>Il JRC adotta un approccio tecnologicamente neutrale, senza prescrivere specifiche tecnologie di riciclo, pur riferendosi principalmente a processi di tipo meccanico</a:t>
            </a:r>
          </a:p>
          <a:p>
            <a:pPr marL="0" indent="0">
              <a:buNone/>
            </a:pPr>
            <a:endParaRPr lang="it-IT" sz="5080" dirty="0"/>
          </a:p>
          <a:p>
            <a:pPr marL="0" indent="0">
              <a:buNone/>
            </a:pPr>
            <a:r>
              <a:rPr lang="it-IT" sz="5804" b="1" dirty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PUNTO DI CESSAZIONE DELLA QUALIFICA DI RIFIUTO</a:t>
            </a:r>
          </a:p>
          <a:p>
            <a:pPr marL="0" indent="0">
              <a:buNone/>
            </a:pPr>
            <a:r>
              <a:rPr lang="it-IT" dirty="0"/>
              <a:t>È esclusa la possibilità di definire un punto di EoW precedente al trattamento, per esempio direttamente dopo la demolizione o dopo la selezione o il </a:t>
            </a:r>
            <a:r>
              <a:rPr lang="it-IT" dirty="0" err="1"/>
              <a:t>pre</a:t>
            </a:r>
            <a:r>
              <a:rPr lang="it-IT" dirty="0"/>
              <a:t>-trattamento dei CDW minerali, così come considerare un punto di EoW flessibile</a:t>
            </a:r>
            <a:endParaRPr lang="it-IT" sz="5804" b="1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05728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B9C04-ED9B-212D-B561-767C3FB03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AAAB70A2-2B72-F7E8-4B75-E9E3E71FE3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RAGGIUNGIMENTO END OF WASTE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C9AA5E72-02EB-D3A4-1384-83C237C58A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0" y="2606845"/>
            <a:ext cx="17653739" cy="905192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it-IT" dirty="0"/>
              <a:t>Lo status di EoW è concesso nel momento in cui il materiale in uscita dal processo di riciclo: </a:t>
            </a:r>
            <a:endParaRPr lang="en-US" dirty="0"/>
          </a:p>
          <a:p>
            <a:pPr lvl="0"/>
            <a:r>
              <a:rPr lang="it-IT" dirty="0"/>
              <a:t>è un aggregato riciclato pronto per l’uso in applicazioni non legate (</a:t>
            </a:r>
            <a:r>
              <a:rPr lang="it-IT" dirty="0" err="1"/>
              <a:t>unbound</a:t>
            </a:r>
            <a:r>
              <a:rPr lang="it-IT" dirty="0"/>
              <a:t>) o per l’uso in materiali da costruzione legati (</a:t>
            </a:r>
            <a:r>
              <a:rPr lang="it-IT" dirty="0" err="1"/>
              <a:t>bound</a:t>
            </a:r>
            <a:r>
              <a:rPr lang="it-IT" dirty="0"/>
              <a:t>) </a:t>
            </a:r>
            <a:endParaRPr lang="en-US" dirty="0"/>
          </a:p>
          <a:p>
            <a:pPr lvl="0"/>
            <a:r>
              <a:rPr lang="it-IT" dirty="0"/>
              <a:t>gli aggregati riciclati sono utilizzati per opere di costruzione, inclusi riempimento, SOLO SE il materiale svolge una funzione tecnica (es. livellamento, stabilità, drenaggio)</a:t>
            </a:r>
            <a:endParaRPr lang="en-US" dirty="0"/>
          </a:p>
          <a:p>
            <a:pPr lvl="0"/>
            <a:r>
              <a:rPr lang="it-IT" dirty="0"/>
              <a:t>è conforme ai Regolamenti 1907/06 (REACH) e 1021/19 (POP) </a:t>
            </a:r>
            <a:endParaRPr lang="en-US" dirty="0"/>
          </a:p>
          <a:p>
            <a:pPr lvl="0"/>
            <a:r>
              <a:rPr lang="it-IT" dirty="0"/>
              <a:t>è conforme ai Regolamenti CPR 305/11 e 3110/24 (Revisione)</a:t>
            </a:r>
            <a:endParaRPr lang="en-US" dirty="0"/>
          </a:p>
          <a:p>
            <a:r>
              <a:rPr lang="it-IT" dirty="0"/>
              <a:t>è conforme all’insieme completo dei criteri di EoW</a:t>
            </a:r>
          </a:p>
          <a:p>
            <a:endParaRPr lang="it-IT" sz="5080" dirty="0"/>
          </a:p>
        </p:txBody>
      </p:sp>
    </p:spTree>
    <p:extLst>
      <p:ext uri="{BB962C8B-B14F-4D97-AF65-F5344CB8AC3E}">
        <p14:creationId xmlns:p14="http://schemas.microsoft.com/office/powerpoint/2010/main" val="3734663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61693-A90E-6A06-1437-2BDD02254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C6C21E31-7BAA-FD30-59E1-1C7E8E2A29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CRITERI END OF WASTE (1)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6D4540C9-0358-3515-B9D8-AA8F2DC670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0" y="2606845"/>
            <a:ext cx="20214059" cy="9051925"/>
          </a:xfrm>
        </p:spPr>
        <p:txBody>
          <a:bodyPr>
            <a:noAutofit/>
          </a:bodyPr>
          <a:lstStyle/>
          <a:p>
            <a:r>
              <a:rPr lang="it-IT" dirty="0"/>
              <a:t>Insieme di criteri che devono essere tutti soddisfatti contemporaneamente affinché un materiale derivante dal riciclo dei CDW minerali possa cessare di essere un rifiuto</a:t>
            </a:r>
            <a:endParaRPr lang="en-US" dirty="0"/>
          </a:p>
          <a:p>
            <a:r>
              <a:rPr lang="it-IT" u="sng" dirty="0"/>
              <a:t>I criteri proposti introducono un approccio basato sul controllo del processo e sul sistema di gestione della qualità, superando una logica esclusivamente basata sulle verifiche puntuali del materiale</a:t>
            </a:r>
            <a:endParaRPr lang="en-US" dirty="0"/>
          </a:p>
          <a:p>
            <a:r>
              <a:rPr lang="it-IT" dirty="0"/>
              <a:t>La proposta europea prevede un approccio armonizzato alla definizione dei criteri End-of-Waste, basato su elementi comuni applicabili a livello europeo, pur mantenendo margini di adattamento a livello nazionale</a:t>
            </a:r>
          </a:p>
          <a:p>
            <a:r>
              <a:rPr lang="it-IT" dirty="0"/>
              <a:t>Particolare rilevanza assumono le modalità di prova ed i valori limite dei diversi parametri presi in considerazione, attualmente oggetto di revisione</a:t>
            </a:r>
            <a:endParaRPr lang="it-IT" sz="5080" dirty="0"/>
          </a:p>
        </p:txBody>
      </p:sp>
    </p:spTree>
    <p:extLst>
      <p:ext uri="{BB962C8B-B14F-4D97-AF65-F5344CB8AC3E}">
        <p14:creationId xmlns:p14="http://schemas.microsoft.com/office/powerpoint/2010/main" val="3485427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ACED9-DC4C-5C4B-6618-32416207E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>
            <a:extLst>
              <a:ext uri="{FF2B5EF4-FFF2-40B4-BE49-F238E27FC236}">
                <a16:creationId xmlns:a16="http://schemas.microsoft.com/office/drawing/2014/main" id="{586F3C8F-77F9-4D1D-9BC3-6BAFAD60EF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6632" y="724840"/>
            <a:ext cx="17446442" cy="1262401"/>
          </a:xfrm>
        </p:spPr>
        <p:txBody>
          <a:bodyPr/>
          <a:lstStyle/>
          <a:p>
            <a:r>
              <a:rPr lang="it-IT" dirty="0"/>
              <a:t>CRITERI END OF WASTE (2)</a:t>
            </a:r>
          </a:p>
        </p:txBody>
      </p:sp>
      <p:sp>
        <p:nvSpPr>
          <p:cNvPr id="196611" name="Rectangle 3">
            <a:extLst>
              <a:ext uri="{FF2B5EF4-FFF2-40B4-BE49-F238E27FC236}">
                <a16:creationId xmlns:a16="http://schemas.microsoft.com/office/drawing/2014/main" id="{F3BC372A-A7E5-1EA7-98C2-CD2C697095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26630" y="2606845"/>
            <a:ext cx="20214059" cy="9051925"/>
          </a:xfrm>
        </p:spPr>
        <p:txBody>
          <a:bodyPr>
            <a:noAutofit/>
          </a:bodyPr>
          <a:lstStyle/>
          <a:p>
            <a:r>
              <a:rPr lang="it-IT" dirty="0"/>
              <a:t>I materiali in uscita devono rispettare i valori limite per:</a:t>
            </a:r>
            <a:endParaRPr lang="en-US" dirty="0"/>
          </a:p>
          <a:p>
            <a:pPr lvl="1"/>
            <a:r>
              <a:rPr lang="it-IT" dirty="0"/>
              <a:t>Lisciviazione</a:t>
            </a:r>
            <a:endParaRPr lang="en-US" dirty="0"/>
          </a:p>
          <a:p>
            <a:pPr lvl="1"/>
            <a:r>
              <a:rPr lang="it-IT" dirty="0"/>
              <a:t>Contenuto totale</a:t>
            </a:r>
            <a:endParaRPr lang="en-US" dirty="0"/>
          </a:p>
          <a:p>
            <a:r>
              <a:rPr lang="it-IT" dirty="0"/>
              <a:t>La conformità ai requisiti di qualità del prodotto finito deve essere verificata non oltre 36 mesi prima della consegna del materiale finito al successivo detentore</a:t>
            </a:r>
          </a:p>
          <a:p>
            <a:r>
              <a:rPr lang="it-IT" dirty="0"/>
              <a:t>nel corso del processo di revisione del documento, si è passati da 22 a 11 parametri relativi alla lisciviazione e da 5 a 4 parametri per il contenuto  totale. Inoltre sono stati stralciati i costituenti del prodotto e l’amianto è stato previsto nelle analisi del contenuto totale</a:t>
            </a:r>
            <a:endParaRPr lang="it-IT" sz="5080" dirty="0"/>
          </a:p>
        </p:txBody>
      </p:sp>
    </p:spTree>
    <p:extLst>
      <p:ext uri="{BB962C8B-B14F-4D97-AF65-F5344CB8AC3E}">
        <p14:creationId xmlns:p14="http://schemas.microsoft.com/office/powerpoint/2010/main" val="1729024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76200" dist="381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508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50800" cap="flat">
          <a:solidFill>
            <a:schemeClr val="accent1"/>
          </a:solidFill>
          <a:prstDash val="solid"/>
          <a:round/>
        </a:ln>
        <a:effectLst>
          <a:outerShdw blurRad="76200" dist="381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88f9e280-29b2-4301-a122-9afff4df7019" xsi:nil="true"/>
    <lcf76f155ced4ddcb4097134ff3c332f xmlns="88f9e280-29b2-4301-a122-9afff4df7019">
      <Terms xmlns="http://schemas.microsoft.com/office/infopath/2007/PartnerControls"/>
    </lcf76f155ced4ddcb4097134ff3c332f>
    <TaxCatchAll xmlns="90028b60-62a6-469b-911c-e4439674c81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CE8BBD38F4F2D468A0C0CE81FE7191C" ma:contentTypeVersion="15" ma:contentTypeDescription="Creare un nuovo documento." ma:contentTypeScope="" ma:versionID="8c703edd93031d74ce4036e9a81b51e2">
  <xsd:schema xmlns:xsd="http://www.w3.org/2001/XMLSchema" xmlns:xs="http://www.w3.org/2001/XMLSchema" xmlns:p="http://schemas.microsoft.com/office/2006/metadata/properties" xmlns:ns2="88f9e280-29b2-4301-a122-9afff4df7019" xmlns:ns3="90028b60-62a6-469b-911c-e4439674c81a" targetNamespace="http://schemas.microsoft.com/office/2006/metadata/properties" ma:root="true" ma:fieldsID="cb092c8af513eff713fb56c20d2f384f" ns2:_="" ns3:_="">
    <xsd:import namespace="88f9e280-29b2-4301-a122-9afff4df7019"/>
    <xsd:import namespace="90028b60-62a6-469b-911c-e4439674c8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9e280-29b2-4301-a122-9afff4df70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5c918105-4a4d-4a94-9620-2366b6036f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028b60-62a6-469b-911c-e4439674c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13b3cd0b-3c7e-4e92-b55c-3acd2c18dd01}" ma:internalName="TaxCatchAll" ma:showField="CatchAllData" ma:web="90028b60-62a6-469b-911c-e4439674c8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7B7918E-2080-499E-A7F1-016926BF689F}">
  <ds:schemaRefs>
    <ds:schemaRef ds:uri="88f9e280-29b2-4301-a122-9afff4df7019"/>
    <ds:schemaRef ds:uri="90028b60-62a6-469b-911c-e4439674c81a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7508089-C324-4A9C-BE5E-327CCE873F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B1FF0E-8053-4684-AF06-97DDDA3976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9e280-29b2-4301-a122-9afff4df7019"/>
    <ds:schemaRef ds:uri="90028b60-62a6-469b-911c-e4439674c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1262</Words>
  <Application>Microsoft Office PowerPoint</Application>
  <PresentationFormat>Personalizzato</PresentationFormat>
  <Paragraphs>88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9" baseType="lpstr">
      <vt:lpstr>Arial</vt:lpstr>
      <vt:lpstr>Calibri</vt:lpstr>
      <vt:lpstr>Roboto</vt:lpstr>
      <vt:lpstr>Wingdings</vt:lpstr>
      <vt:lpstr>1_Tema di Office</vt:lpstr>
      <vt:lpstr>Verso i criteri europei di End of Waste</vt:lpstr>
      <vt:lpstr>IL REGOLAMENTO EUROPEO</vt:lpstr>
      <vt:lpstr>CAMPO DI APPLICAZIONE (1)</vt:lpstr>
      <vt:lpstr>CAMPO DI APPLICAZIONE (2)</vt:lpstr>
      <vt:lpstr>CAMPO DI APPLICAZIONE (3)</vt:lpstr>
      <vt:lpstr>TECNOLOGIE DI RICICLO</vt:lpstr>
      <vt:lpstr>RAGGIUNGIMENTO END OF WASTE</vt:lpstr>
      <vt:lpstr>CRITERI END OF WASTE (1)</vt:lpstr>
      <vt:lpstr>CRITERI END OF WASTE (2)</vt:lpstr>
      <vt:lpstr>CRITERI END OF WASTE (3)</vt:lpstr>
      <vt:lpstr>CRITERI END OF WASTE (4)</vt:lpstr>
      <vt:lpstr>CRITERI END OF WASTE (5)</vt:lpstr>
      <vt:lpstr>CRITERI END OF WASTE (6)</vt:lpstr>
      <vt:lpstr>GRAZIE PER L’ATTENZIONE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Giorgio Bressi</dc:creator>
  <cp:lastModifiedBy>Giorgio Bressi</cp:lastModifiedBy>
  <cp:revision>3</cp:revision>
  <dcterms:modified xsi:type="dcterms:W3CDTF">2026-05-26T09:04:35Z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plianceAssetId">
    <vt:lpwstr/>
  </property>
  <property fmtid="{D5CDD505-2E9C-101B-9397-08002B2CF9AE}" pid="3" name="TriggerFlowInfo">
    <vt:lpwstr/>
  </property>
  <property fmtid="{D5CDD505-2E9C-101B-9397-08002B2CF9AE}" pid="4" name="_ExtendedDescription">
    <vt:lpwstr/>
  </property>
  <property fmtid="{D5CDD505-2E9C-101B-9397-08002B2CF9AE}" pid="5" name="ContentTypeId">
    <vt:lpwstr>0x0101007CE8BBD38F4F2D468A0C0CE81FE7191C</vt:lpwstr>
  </property>
  <property fmtid="{D5CDD505-2E9C-101B-9397-08002B2CF9AE}" pid="6" name="Order">
    <vt:r8>700600</vt:r8>
  </property>
  <property fmtid="{D5CDD505-2E9C-101B-9397-08002B2CF9AE}" pid="7" name="MediaServiceImageTags">
    <vt:lpwstr/>
  </property>
</Properties>
</file>